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78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file:///C:\Users\User\Documents\Blog%208(a).xlsx!Paste%20Link%20Method!R1C1:R13C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file:///C:\Users\User\Documents\Blog%208(b)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/>
              <a:t>Monthly Sales Report – Q1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dirty="0">
                <a:solidFill>
                  <a:schemeClr val="accent5">
                    <a:lumMod val="50000"/>
                  </a:schemeClr>
                </a:solidFill>
              </a:rPr>
              <a:t>Linked PowerPoint Presentation from Excel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/>
              <a:t>Sales Summary by Region and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Linked From Sheet 1 – (Linked Via Paste Method)</a:t>
            </a:r>
          </a:p>
          <a:p>
            <a:pPr marL="0" indent="0">
              <a:buNone/>
            </a:pPr>
            <a:endParaRPr sz="3000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CD6CF233-D63C-E4E4-EDE7-52ED0962F0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7315388"/>
              </p:ext>
            </p:extLst>
          </p:nvPr>
        </p:nvGraphicFramePr>
        <p:xfrm>
          <a:off x="706489" y="2349911"/>
          <a:ext cx="7731021" cy="3667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173803" imgH="2453609" progId="Excel.Sheet.12">
                  <p:link updateAutomatic="1"/>
                </p:oleObj>
              </mc:Choice>
              <mc:Fallback>
                <p:oleObj name="Worksheet" r:id="rId2" imgW="5173803" imgH="245360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06489" y="2349911"/>
                        <a:ext cx="7731021" cy="36674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Sales Summary by Region and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417638"/>
            <a:ext cx="8229600" cy="514430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Linked From Sheet 2– (Linked Via Insert Object)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875A86E6-AF1E-E65E-1FEB-AF86EE90B3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89322"/>
              </p:ext>
            </p:extLst>
          </p:nvPr>
        </p:nvGraphicFramePr>
        <p:xfrm>
          <a:off x="649288" y="2473325"/>
          <a:ext cx="7845425" cy="361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173803" imgH="2384887" progId="Excel.Sheet.12">
                  <p:link updateAutomatic="1"/>
                </p:oleObj>
              </mc:Choice>
              <mc:Fallback>
                <p:oleObj name="Worksheet" r:id="rId2" imgW="5173803" imgH="2384887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49288" y="2473325"/>
                        <a:ext cx="7845425" cy="3616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7515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44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Office Theme</vt:lpstr>
      <vt:lpstr>C:\Users\User\Documents\Blog 8(a).xlsx!Paste Link Method!R1C1:R13C6</vt:lpstr>
      <vt:lpstr>C:\Users\User\Documents\Blog 8(b).xlsx</vt:lpstr>
      <vt:lpstr>Monthly Sales Report – Q1</vt:lpstr>
      <vt:lpstr>Sales Summary by Region and Product</vt:lpstr>
      <vt:lpstr>Sales Summary by Region and Product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Monthly Sales Report – Q1</dc:title>
  <dc:subject/>
  <dc:creator/>
  <cp:keywords/>
  <dc:description>generated using python-pptx</dc:description>
  <cp:lastModifiedBy>User</cp:lastModifiedBy>
  <cp:revision>10</cp:revision>
  <dcterms:created xsi:type="dcterms:W3CDTF">2013-01-27T09:14:16Z</dcterms:created>
  <dcterms:modified xsi:type="dcterms:W3CDTF">2025-06-19T04:22:09Z</dcterms:modified>
  <cp:category/>
</cp:coreProperties>
</file>